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720" y="168"/>
      </p:cViewPr>
      <p:guideLst>
        <p:guide orient="horz" pos="352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03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7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89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42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6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80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3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7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83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21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BEB15B-87B7-0D4C-BC34-18C8699D1803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D79437-E2A7-CC4C-BF73-6E8532D9C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25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82AC1F7-58CB-0A9D-4E07-D21884D6A48A}"/>
                  </a:ext>
                </a:extLst>
              </p:cNvPr>
              <p:cNvSpPr txBox="1"/>
              <p:nvPr/>
            </p:nvSpPr>
            <p:spPr>
              <a:xfrm>
                <a:off x="185056" y="152405"/>
                <a:ext cx="424543" cy="2019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8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</m:mr>
                      </m:m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82AC1F7-58CB-0A9D-4E07-D21884D6A4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56" y="152405"/>
                <a:ext cx="424543" cy="2019655"/>
              </a:xfrm>
              <a:prstGeom prst="rect">
                <a:avLst/>
              </a:prstGeom>
              <a:blipFill>
                <a:blip r:embed="rId2"/>
                <a:stretch>
                  <a:fillRect r="-38235" b="-3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FBAA0EB-C749-158D-7B07-4A230F60A820}"/>
              </a:ext>
            </a:extLst>
          </p:cNvPr>
          <p:cNvCxnSpPr>
            <a:cxnSpLocks/>
          </p:cNvCxnSpPr>
          <p:nvPr/>
        </p:nvCxnSpPr>
        <p:spPr>
          <a:xfrm>
            <a:off x="685799" y="390086"/>
            <a:ext cx="620484" cy="5125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905E5D-5E30-50F5-1313-830C90378920}"/>
              </a:ext>
            </a:extLst>
          </p:cNvPr>
          <p:cNvCxnSpPr>
            <a:cxnSpLocks/>
          </p:cNvCxnSpPr>
          <p:nvPr/>
        </p:nvCxnSpPr>
        <p:spPr>
          <a:xfrm>
            <a:off x="685798" y="751474"/>
            <a:ext cx="620485" cy="305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79549E-CCAD-419C-FF2C-5089884D2FBE}"/>
              </a:ext>
            </a:extLst>
          </p:cNvPr>
          <p:cNvCxnSpPr>
            <a:cxnSpLocks/>
          </p:cNvCxnSpPr>
          <p:nvPr/>
        </p:nvCxnSpPr>
        <p:spPr>
          <a:xfrm>
            <a:off x="697073" y="1153326"/>
            <a:ext cx="609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2272005-9A5E-831E-9D7A-6A9CE78565AD}"/>
              </a:ext>
            </a:extLst>
          </p:cNvPr>
          <p:cNvCxnSpPr>
            <a:cxnSpLocks/>
          </p:cNvCxnSpPr>
          <p:nvPr/>
        </p:nvCxnSpPr>
        <p:spPr>
          <a:xfrm flipV="1">
            <a:off x="685798" y="1295401"/>
            <a:ext cx="620485" cy="2494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0BCA191-9AD0-A1CE-E86B-0B15A46EE3AF}"/>
              </a:ext>
            </a:extLst>
          </p:cNvPr>
          <p:cNvCxnSpPr>
            <a:cxnSpLocks/>
          </p:cNvCxnSpPr>
          <p:nvPr/>
        </p:nvCxnSpPr>
        <p:spPr>
          <a:xfrm flipV="1">
            <a:off x="697073" y="1425822"/>
            <a:ext cx="609210" cy="5651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2734E98-8D03-73AD-7138-2F128A76F381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5029200" y="1150939"/>
            <a:ext cx="58377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63F8617-D7E7-C540-7A5E-9FEDEAA80031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7182659" y="1156817"/>
            <a:ext cx="57963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ABD269E-DFD1-A709-F465-F171D5DB8BF5}"/>
                  </a:ext>
                </a:extLst>
              </p:cNvPr>
              <p:cNvSpPr txBox="1"/>
              <p:nvPr/>
            </p:nvSpPr>
            <p:spPr>
              <a:xfrm>
                <a:off x="1306283" y="902602"/>
                <a:ext cx="3722918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ABD269E-DFD1-A709-F465-F171D5DB8B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283" y="902602"/>
                <a:ext cx="3722918" cy="523220"/>
              </a:xfrm>
              <a:prstGeom prst="rect">
                <a:avLst/>
              </a:prstGeom>
              <a:blipFill>
                <a:blip r:embed="rId3"/>
                <a:stretch>
                  <a:fillRect b="-186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89361A9-E218-66A8-BE66-D1910948547E}"/>
                  </a:ext>
                </a:extLst>
              </p:cNvPr>
              <p:cNvSpPr txBox="1"/>
              <p:nvPr/>
            </p:nvSpPr>
            <p:spPr>
              <a:xfrm>
                <a:off x="5612978" y="889329"/>
                <a:ext cx="1565535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89361A9-E218-66A8-BE66-D19109485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2978" y="889329"/>
                <a:ext cx="1565535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AACF94F-0ECB-00A2-47D5-7DE2ADDEA385}"/>
                  </a:ext>
                </a:extLst>
              </p:cNvPr>
              <p:cNvSpPr txBox="1"/>
              <p:nvPr/>
            </p:nvSpPr>
            <p:spPr>
              <a:xfrm>
                <a:off x="7762291" y="902602"/>
                <a:ext cx="1196653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AACF94F-0ECB-00A2-47D5-7DE2ADDEA3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2291" y="902602"/>
                <a:ext cx="1196653" cy="523220"/>
              </a:xfrm>
              <a:prstGeom prst="rect">
                <a:avLst/>
              </a:prstGeom>
              <a:blipFill>
                <a:blip r:embed="rId5"/>
                <a:stretch>
                  <a:fillRect l="-2062" b="-930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CE6BA19-E840-B2CD-FB18-E09C44FDB77F}"/>
                  </a:ext>
                </a:extLst>
              </p:cNvPr>
              <p:cNvSpPr txBox="1"/>
              <p:nvPr/>
            </p:nvSpPr>
            <p:spPr>
              <a:xfrm>
                <a:off x="174166" y="2329544"/>
                <a:ext cx="424543" cy="2019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8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</m:mr>
                      </m:m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CE6BA19-E840-B2CD-FB18-E09C44FDB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166" y="2329544"/>
                <a:ext cx="424543" cy="2019655"/>
              </a:xfrm>
              <a:prstGeom prst="rect">
                <a:avLst/>
              </a:prstGeom>
              <a:blipFill>
                <a:blip r:embed="rId6"/>
                <a:stretch>
                  <a:fillRect r="-34286"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4C9F7B0-D041-4634-4CAB-2D7F6F03029B}"/>
              </a:ext>
            </a:extLst>
          </p:cNvPr>
          <p:cNvCxnSpPr>
            <a:cxnSpLocks/>
          </p:cNvCxnSpPr>
          <p:nvPr/>
        </p:nvCxnSpPr>
        <p:spPr>
          <a:xfrm>
            <a:off x="674909" y="2567225"/>
            <a:ext cx="620484" cy="5125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ECF28AD-1EFE-C7F9-6A03-E2B3A5798565}"/>
              </a:ext>
            </a:extLst>
          </p:cNvPr>
          <p:cNvCxnSpPr>
            <a:cxnSpLocks/>
          </p:cNvCxnSpPr>
          <p:nvPr/>
        </p:nvCxnSpPr>
        <p:spPr>
          <a:xfrm>
            <a:off x="674908" y="2928613"/>
            <a:ext cx="620485" cy="305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67349F6-2154-0A28-CC5C-48A3452BE758}"/>
              </a:ext>
            </a:extLst>
          </p:cNvPr>
          <p:cNvCxnSpPr>
            <a:cxnSpLocks/>
          </p:cNvCxnSpPr>
          <p:nvPr/>
        </p:nvCxnSpPr>
        <p:spPr>
          <a:xfrm>
            <a:off x="686183" y="3330465"/>
            <a:ext cx="609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635FD66-54B5-DC5D-7964-2E21C0D208AF}"/>
              </a:ext>
            </a:extLst>
          </p:cNvPr>
          <p:cNvCxnSpPr>
            <a:cxnSpLocks/>
          </p:cNvCxnSpPr>
          <p:nvPr/>
        </p:nvCxnSpPr>
        <p:spPr>
          <a:xfrm flipV="1">
            <a:off x="674908" y="3472540"/>
            <a:ext cx="620485" cy="2494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5DC8634-656D-A24F-CE8B-A40C64AC01ED}"/>
              </a:ext>
            </a:extLst>
          </p:cNvPr>
          <p:cNvCxnSpPr>
            <a:cxnSpLocks/>
          </p:cNvCxnSpPr>
          <p:nvPr/>
        </p:nvCxnSpPr>
        <p:spPr>
          <a:xfrm flipV="1">
            <a:off x="686183" y="3602961"/>
            <a:ext cx="609210" cy="5651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47BBE6A-51E6-3F92-C5CC-27122F0B1059}"/>
              </a:ext>
            </a:extLst>
          </p:cNvPr>
          <p:cNvCxnSpPr>
            <a:cxnSpLocks/>
            <a:endCxn id="55" idx="1"/>
          </p:cNvCxnSpPr>
          <p:nvPr/>
        </p:nvCxnSpPr>
        <p:spPr>
          <a:xfrm>
            <a:off x="5018310" y="3328078"/>
            <a:ext cx="58377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FC9B198-8D0D-16A2-3145-5AC53207183C}"/>
              </a:ext>
            </a:extLst>
          </p:cNvPr>
          <p:cNvCxnSpPr>
            <a:cxnSpLocks/>
          </p:cNvCxnSpPr>
          <p:nvPr/>
        </p:nvCxnSpPr>
        <p:spPr>
          <a:xfrm>
            <a:off x="7160883" y="3235982"/>
            <a:ext cx="57963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309ACFE-91DA-576C-862E-708775A99A24}"/>
                  </a:ext>
                </a:extLst>
              </p:cNvPr>
              <p:cNvSpPr txBox="1"/>
              <p:nvPr/>
            </p:nvSpPr>
            <p:spPr>
              <a:xfrm>
                <a:off x="1295393" y="3079741"/>
                <a:ext cx="3722918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309ACFE-91DA-576C-862E-708775A99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93" y="3079741"/>
                <a:ext cx="3722918" cy="523220"/>
              </a:xfrm>
              <a:prstGeom prst="rect">
                <a:avLst/>
              </a:prstGeom>
              <a:blipFill>
                <a:blip r:embed="rId7"/>
                <a:stretch>
                  <a:fillRect b="-181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68F1CD6-852E-7BA8-2D41-E814E29805B8}"/>
                  </a:ext>
                </a:extLst>
              </p:cNvPr>
              <p:cNvSpPr txBox="1"/>
              <p:nvPr/>
            </p:nvSpPr>
            <p:spPr>
              <a:xfrm>
                <a:off x="5602088" y="3066468"/>
                <a:ext cx="1565535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68F1CD6-852E-7BA8-2D41-E814E2980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088" y="3066468"/>
                <a:ext cx="1565535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554ACA0-3E5B-E2F9-6B53-A6BC74879E0F}"/>
                  </a:ext>
                </a:extLst>
              </p:cNvPr>
              <p:cNvSpPr txBox="1"/>
              <p:nvPr/>
            </p:nvSpPr>
            <p:spPr>
              <a:xfrm>
                <a:off x="7751401" y="3079741"/>
                <a:ext cx="1196653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554ACA0-3E5B-E2F9-6B53-A6BC74879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1401" y="3079741"/>
                <a:ext cx="1196653" cy="523220"/>
              </a:xfrm>
              <a:prstGeom prst="rect">
                <a:avLst/>
              </a:prstGeom>
              <a:blipFill>
                <a:blip r:embed="rId9"/>
                <a:stretch>
                  <a:fillRect l="-3125" b="-681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B9A0611-E603-3421-86CD-928B2B9BCE75}"/>
              </a:ext>
            </a:extLst>
          </p:cNvPr>
          <p:cNvCxnSpPr>
            <a:cxnSpLocks/>
          </p:cNvCxnSpPr>
          <p:nvPr/>
        </p:nvCxnSpPr>
        <p:spPr>
          <a:xfrm flipH="1">
            <a:off x="7149993" y="3399268"/>
            <a:ext cx="57963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D6A4659-D983-E7E9-A873-3A35ED26A36A}"/>
                  </a:ext>
                </a:extLst>
              </p:cNvPr>
              <p:cNvSpPr txBox="1"/>
              <p:nvPr/>
            </p:nvSpPr>
            <p:spPr>
              <a:xfrm>
                <a:off x="174164" y="4572002"/>
                <a:ext cx="424543" cy="2019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28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</m:mr>
                      </m:m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D6A4659-D983-E7E9-A873-3A35ED26A3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164" y="4572002"/>
                <a:ext cx="424543" cy="2019655"/>
              </a:xfrm>
              <a:prstGeom prst="rect">
                <a:avLst/>
              </a:prstGeom>
              <a:blipFill>
                <a:blip r:embed="rId10"/>
                <a:stretch>
                  <a:fillRect r="-34286" b="-3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024C5B0-18C8-1AD6-FFCD-4B5078424062}"/>
              </a:ext>
            </a:extLst>
          </p:cNvPr>
          <p:cNvCxnSpPr>
            <a:cxnSpLocks/>
          </p:cNvCxnSpPr>
          <p:nvPr/>
        </p:nvCxnSpPr>
        <p:spPr>
          <a:xfrm>
            <a:off x="674907" y="4809683"/>
            <a:ext cx="620484" cy="5125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A8B41E7-DBFA-F7DF-6CAF-A9CE1E5CE476}"/>
              </a:ext>
            </a:extLst>
          </p:cNvPr>
          <p:cNvCxnSpPr>
            <a:cxnSpLocks/>
          </p:cNvCxnSpPr>
          <p:nvPr/>
        </p:nvCxnSpPr>
        <p:spPr>
          <a:xfrm>
            <a:off x="674906" y="5171071"/>
            <a:ext cx="620485" cy="305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72317DA-B60F-051B-B62C-55A3F0686BE0}"/>
              </a:ext>
            </a:extLst>
          </p:cNvPr>
          <p:cNvCxnSpPr>
            <a:cxnSpLocks/>
          </p:cNvCxnSpPr>
          <p:nvPr/>
        </p:nvCxnSpPr>
        <p:spPr>
          <a:xfrm>
            <a:off x="686181" y="5572923"/>
            <a:ext cx="609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015787-DFCD-CB22-CE6D-9E5A54CC96D1}"/>
              </a:ext>
            </a:extLst>
          </p:cNvPr>
          <p:cNvCxnSpPr>
            <a:cxnSpLocks/>
          </p:cNvCxnSpPr>
          <p:nvPr/>
        </p:nvCxnSpPr>
        <p:spPr>
          <a:xfrm flipV="1">
            <a:off x="674906" y="5714998"/>
            <a:ext cx="620485" cy="24945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086E79E-FBA9-BB40-6BF9-45DED1F0FC34}"/>
              </a:ext>
            </a:extLst>
          </p:cNvPr>
          <p:cNvCxnSpPr>
            <a:cxnSpLocks/>
          </p:cNvCxnSpPr>
          <p:nvPr/>
        </p:nvCxnSpPr>
        <p:spPr>
          <a:xfrm flipV="1">
            <a:off x="686181" y="5845419"/>
            <a:ext cx="609210" cy="5651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D550229-95F4-0A82-B893-573386123DA7}"/>
              </a:ext>
            </a:extLst>
          </p:cNvPr>
          <p:cNvCxnSpPr>
            <a:cxnSpLocks/>
          </p:cNvCxnSpPr>
          <p:nvPr/>
        </p:nvCxnSpPr>
        <p:spPr>
          <a:xfrm>
            <a:off x="5018308" y="5483448"/>
            <a:ext cx="58377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7E024D60-2DD1-8DEA-A567-69E6E97CEFBF}"/>
              </a:ext>
            </a:extLst>
          </p:cNvPr>
          <p:cNvCxnSpPr>
            <a:cxnSpLocks/>
          </p:cNvCxnSpPr>
          <p:nvPr/>
        </p:nvCxnSpPr>
        <p:spPr>
          <a:xfrm>
            <a:off x="7160881" y="5587300"/>
            <a:ext cx="57963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7898F49-4B88-0B93-0D9B-0C531EF42C9A}"/>
                  </a:ext>
                </a:extLst>
              </p:cNvPr>
              <p:cNvSpPr txBox="1"/>
              <p:nvPr/>
            </p:nvSpPr>
            <p:spPr>
              <a:xfrm>
                <a:off x="1295391" y="5322199"/>
                <a:ext cx="3722918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7898F49-4B88-0B93-0D9B-0C531EF42C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91" y="5322199"/>
                <a:ext cx="3722918" cy="523220"/>
              </a:xfrm>
              <a:prstGeom prst="rect">
                <a:avLst/>
              </a:prstGeom>
              <a:blipFill>
                <a:blip r:embed="rId11"/>
                <a:stretch>
                  <a:fillRect b="-186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84F314B-85FF-33E6-23B3-8D067C365C54}"/>
                  </a:ext>
                </a:extLst>
              </p:cNvPr>
              <p:cNvSpPr txBox="1"/>
              <p:nvPr/>
            </p:nvSpPr>
            <p:spPr>
              <a:xfrm>
                <a:off x="5602086" y="5308926"/>
                <a:ext cx="1565535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84F314B-85FF-33E6-23B3-8D067C365C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086" y="5308926"/>
                <a:ext cx="1565535" cy="5232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D596C9C-4C7D-74E6-A817-3A8E7E25ED2A}"/>
                  </a:ext>
                </a:extLst>
              </p:cNvPr>
              <p:cNvSpPr txBox="1"/>
              <p:nvPr/>
            </p:nvSpPr>
            <p:spPr>
              <a:xfrm>
                <a:off x="7751399" y="5322199"/>
                <a:ext cx="1196653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D596C9C-4C7D-74E6-A817-3A8E7E25E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1399" y="5322199"/>
                <a:ext cx="1196653" cy="523220"/>
              </a:xfrm>
              <a:prstGeom prst="rect">
                <a:avLst/>
              </a:prstGeom>
              <a:blipFill>
                <a:blip r:embed="rId13"/>
                <a:stretch>
                  <a:fillRect l="-3125" b="-930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F54D9E2-A491-0E3C-5B62-5724052D3A35}"/>
              </a:ext>
            </a:extLst>
          </p:cNvPr>
          <p:cNvCxnSpPr>
            <a:cxnSpLocks/>
          </p:cNvCxnSpPr>
          <p:nvPr/>
        </p:nvCxnSpPr>
        <p:spPr>
          <a:xfrm flipH="1">
            <a:off x="5005506" y="5641726"/>
            <a:ext cx="57963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660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</TotalTime>
  <Words>48</Words>
  <Application>Microsoft Macintosh PowerPoint</Application>
  <PresentationFormat>Letter Paper (8.5x11 in)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Sharon Ackerman</dc:creator>
  <cp:lastModifiedBy>Sharon Ackerman</cp:lastModifiedBy>
  <cp:revision>2</cp:revision>
  <dcterms:created xsi:type="dcterms:W3CDTF">2024-06-11T16:54:49Z</dcterms:created>
  <dcterms:modified xsi:type="dcterms:W3CDTF">2024-06-11T21:48:44Z</dcterms:modified>
</cp:coreProperties>
</file>